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91" r:id="rId6"/>
    <p:sldId id="288" r:id="rId7"/>
    <p:sldId id="28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/>
    <p:restoredTop sz="96654"/>
  </p:normalViewPr>
  <p:slideViewPr>
    <p:cSldViewPr snapToGrid="0" snapToObjects="1">
      <p:cViewPr varScale="1">
        <p:scale>
          <a:sx n="113" d="100"/>
          <a:sy n="113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06/01/2022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06/01/2022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06/01/2022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fld id="{7461FB9F-CC20-4449-AB49-7AA287486E0C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fld id="{EC3F9693-BB82-6945-8192-957E464A10CA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 Bold" charset="0"/>
                <a:ea typeface="FFF Equipe Bold" charset="0"/>
                <a:cs typeface="FFF Equipe Bold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06/01/2022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06/01/2022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 Regular" charset="0"/>
                <a:ea typeface="FFF Equipe Regular" charset="0"/>
                <a:cs typeface="FFF Equipe Regular" charset="0"/>
              </a:defRPr>
            </a:lvl1pPr>
          </a:lstStyle>
          <a:p>
            <a:fld id="{0B9FB76B-9C85-4449-B3BF-623A23363AFC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 Bold" charset="0"/>
          <a:ea typeface="FFF Equipe Bold" charset="0"/>
          <a:cs typeface="FFF Equipe Bold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 Bold" charset="0"/>
          <a:ea typeface="FFF Equipe Bold" charset="0"/>
          <a:cs typeface="FFF Equipe Bold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 Regular" charset="0"/>
          <a:ea typeface="FFF Equipe Regular" charset="0"/>
          <a:cs typeface="FFF Equipe Regular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 Regular" charset="0"/>
          <a:ea typeface="FFF Equipe Regular" charset="0"/>
          <a:cs typeface="FFF Equipe Regular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 Regular" charset="0"/>
          <a:ea typeface="FFF Equipe Regular" charset="0"/>
          <a:cs typeface="FFF Equipe Regular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 Regular" charset="0"/>
          <a:ea typeface="FFF Equipe Regular" charset="0"/>
          <a:cs typeface="FFF Equipe Regular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06/01/2022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760014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 Bold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 Bold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 Bold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 Regular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 Regular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 Regular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64090"/>
              </p:ext>
            </p:extLst>
          </p:nvPr>
        </p:nvGraphicFramePr>
        <p:xfrm>
          <a:off x="4950621" y="2971800"/>
          <a:ext cx="4898129" cy="32181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 Bold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old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06/01/2022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28261" y="2582614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 Regular" pitchFamily="2" charset="77"/>
              </a:rPr>
              <a:t>Lorem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ipsum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sit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amet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consectetuer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adipiscing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elit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sed</a:t>
            </a:r>
            <a:r>
              <a:rPr lang="fr-FR" sz="1400" dirty="0">
                <a:latin typeface="FFF Equipe Regular" pitchFamily="2" charset="77"/>
              </a:rPr>
              <a:t> diam </a:t>
            </a:r>
            <a:r>
              <a:rPr lang="fr-FR" sz="1400" dirty="0" err="1">
                <a:latin typeface="FFF Equipe Regular" pitchFamily="2" charset="77"/>
              </a:rPr>
              <a:t>nonummy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nibh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euismod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tincidunt</a:t>
            </a:r>
            <a:r>
              <a:rPr lang="fr-FR" sz="1400" dirty="0">
                <a:latin typeface="FFF Equipe Regular" pitchFamily="2" charset="77"/>
              </a:rPr>
              <a:t> ut </a:t>
            </a:r>
            <a:r>
              <a:rPr lang="fr-FR" sz="1400" dirty="0" err="1">
                <a:latin typeface="FFF Equipe Regular" pitchFamily="2" charset="77"/>
              </a:rPr>
              <a:t>laoreet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dolore</a:t>
            </a:r>
            <a:r>
              <a:rPr lang="fr-FR" sz="1400" dirty="0">
                <a:latin typeface="FFF Equipe Regular" pitchFamily="2" charset="77"/>
              </a:rPr>
              <a:t> magna </a:t>
            </a:r>
            <a:r>
              <a:rPr lang="fr-FR" sz="1400" dirty="0" err="1">
                <a:latin typeface="FFF Equipe Regular" pitchFamily="2" charset="77"/>
              </a:rPr>
              <a:t>aliquam</a:t>
            </a:r>
            <a:r>
              <a:rPr lang="fr-FR" sz="1400" dirty="0">
                <a:latin typeface="FFF Equipe Regular" pitchFamily="2" charset="77"/>
              </a:rPr>
              <a:t> erat </a:t>
            </a:r>
            <a:r>
              <a:rPr lang="fr-FR" sz="1400" dirty="0" err="1">
                <a:latin typeface="FFF Equipe Regular" pitchFamily="2" charset="77"/>
              </a:rPr>
              <a:t>volutpat</a:t>
            </a:r>
            <a:r>
              <a:rPr lang="fr-FR" sz="1400" dirty="0">
                <a:latin typeface="FFF Equipe Regular" pitchFamily="2" charset="77"/>
              </a:rPr>
              <a:t>. Ut </a:t>
            </a:r>
            <a:r>
              <a:rPr lang="fr-FR" sz="1400" dirty="0" err="1">
                <a:latin typeface="FFF Equipe Regular" pitchFamily="2" charset="77"/>
              </a:rPr>
              <a:t>wisi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enim</a:t>
            </a:r>
            <a:r>
              <a:rPr lang="fr-FR" sz="1400" dirty="0">
                <a:latin typeface="FFF Equipe Regular" pitchFamily="2" charset="77"/>
              </a:rPr>
              <a:t> ad </a:t>
            </a:r>
            <a:r>
              <a:rPr lang="fr-FR" sz="1400" dirty="0" err="1">
                <a:latin typeface="FFF Equipe Regular" pitchFamily="2" charset="77"/>
              </a:rPr>
              <a:t>minim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veniam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quis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nostrud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exerci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tation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ullamcorper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suscipit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lobortis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nisl</a:t>
            </a:r>
            <a:r>
              <a:rPr lang="fr-FR" sz="1400" dirty="0">
                <a:latin typeface="FFF Equipe Regular" pitchFamily="2" charset="77"/>
              </a:rPr>
              <a:t> ut </a:t>
            </a:r>
            <a:r>
              <a:rPr lang="fr-FR" sz="1400" dirty="0" err="1">
                <a:latin typeface="FFF Equipe Regular" pitchFamily="2" charset="77"/>
              </a:rPr>
              <a:t>aliquip</a:t>
            </a:r>
            <a:r>
              <a:rPr lang="fr-FR" sz="1400" dirty="0">
                <a:latin typeface="FFF Equipe Regular" pitchFamily="2" charset="77"/>
              </a:rPr>
              <a:t> ex </a:t>
            </a:r>
            <a:r>
              <a:rPr lang="fr-FR" sz="1400" dirty="0" err="1">
                <a:latin typeface="FFF Equipe Regular" pitchFamily="2" charset="77"/>
              </a:rPr>
              <a:t>ea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commodo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consequat</a:t>
            </a:r>
            <a:r>
              <a:rPr lang="fr-FR" sz="1400" dirty="0">
                <a:latin typeface="FFF Equipe Regular" pitchFamily="2" charset="77"/>
              </a:rPr>
              <a:t>. Duis </a:t>
            </a:r>
            <a:r>
              <a:rPr lang="fr-FR" sz="1400" dirty="0" err="1">
                <a:latin typeface="FFF Equipe Regular" pitchFamily="2" charset="77"/>
              </a:rPr>
              <a:t>autem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vel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eum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iriure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</a:t>
            </a:r>
            <a:r>
              <a:rPr lang="fr-FR" sz="1400" dirty="0">
                <a:latin typeface="FFF Equipe Regular" pitchFamily="2" charset="77"/>
              </a:rPr>
              <a:t> in </a:t>
            </a:r>
            <a:r>
              <a:rPr lang="fr-FR" sz="1400" dirty="0" err="1">
                <a:latin typeface="FFF Equipe Regular" pitchFamily="2" charset="77"/>
              </a:rPr>
              <a:t>hendrerit</a:t>
            </a:r>
            <a:r>
              <a:rPr lang="fr-FR" sz="1400" dirty="0">
                <a:latin typeface="FFF Equipe Regular" pitchFamily="2" charset="77"/>
              </a:rPr>
              <a:t> in </a:t>
            </a:r>
            <a:r>
              <a:rPr lang="fr-FR" sz="1400" dirty="0" err="1">
                <a:latin typeface="FFF Equipe Regular" pitchFamily="2" charset="77"/>
              </a:rPr>
              <a:t>vulputate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velit</a:t>
            </a:r>
            <a:r>
              <a:rPr lang="fr-FR" sz="1400" dirty="0">
                <a:latin typeface="FFF Equipe Regular" pitchFamily="2" charset="77"/>
              </a:rPr>
              <a:t> esse </a:t>
            </a:r>
          </a:p>
          <a:p>
            <a:r>
              <a:rPr lang="fr-FR" sz="1400" dirty="0">
                <a:latin typeface="FFF Equipe Regular" pitchFamily="2" charset="77"/>
              </a:rPr>
              <a:t>rem </a:t>
            </a:r>
            <a:r>
              <a:rPr lang="fr-FR" sz="1400" dirty="0" err="1">
                <a:latin typeface="FFF Equipe Regular" pitchFamily="2" charset="77"/>
              </a:rPr>
              <a:t>ipsum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sit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amet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consectetuer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adipiscing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elit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sed</a:t>
            </a:r>
            <a:r>
              <a:rPr lang="fr-FR" sz="1400" dirty="0">
                <a:latin typeface="FFF Equipe Regular" pitchFamily="2" charset="77"/>
              </a:rPr>
              <a:t> diam </a:t>
            </a:r>
            <a:r>
              <a:rPr lang="fr-FR" sz="1400" dirty="0" err="1">
                <a:latin typeface="FFF Equipe Regular" pitchFamily="2" charset="77"/>
              </a:rPr>
              <a:t>nonummy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nibh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euismod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tincidunt</a:t>
            </a:r>
            <a:r>
              <a:rPr lang="fr-FR" sz="1400" dirty="0">
                <a:latin typeface="FFF Equipe Regular" pitchFamily="2" charset="77"/>
              </a:rPr>
              <a:t> ut </a:t>
            </a:r>
            <a:r>
              <a:rPr lang="fr-FR" sz="1400" dirty="0" err="1">
                <a:latin typeface="FFF Equipe Regular" pitchFamily="2" charset="77"/>
              </a:rPr>
              <a:t>laoreet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dolore</a:t>
            </a:r>
            <a:r>
              <a:rPr lang="fr-FR" sz="1400" dirty="0">
                <a:latin typeface="FFF Equipe Regular" pitchFamily="2" charset="77"/>
              </a:rPr>
              <a:t> magna </a:t>
            </a:r>
            <a:r>
              <a:rPr lang="fr-FR" sz="1400" dirty="0" err="1">
                <a:latin typeface="FFF Equipe Regular" pitchFamily="2" charset="77"/>
              </a:rPr>
              <a:t>aliquam</a:t>
            </a:r>
            <a:r>
              <a:rPr lang="fr-FR" sz="1400" dirty="0">
                <a:latin typeface="FFF Equipe Regular" pitchFamily="2" charset="77"/>
              </a:rPr>
              <a:t> erat </a:t>
            </a:r>
            <a:r>
              <a:rPr lang="fr-FR" sz="1400" dirty="0" err="1">
                <a:latin typeface="FFF Equipe Regular" pitchFamily="2" charset="77"/>
              </a:rPr>
              <a:t>volutpat</a:t>
            </a:r>
            <a:r>
              <a:rPr lang="fr-FR" sz="1400" dirty="0">
                <a:latin typeface="FFF Equipe Regular" pitchFamily="2" charset="77"/>
              </a:rPr>
              <a:t>. Ut </a:t>
            </a:r>
            <a:r>
              <a:rPr lang="fr-FR" sz="1400" dirty="0" err="1">
                <a:latin typeface="FFF Equipe Regular" pitchFamily="2" charset="77"/>
              </a:rPr>
              <a:t>wisi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enim</a:t>
            </a:r>
            <a:r>
              <a:rPr lang="fr-FR" sz="1400" dirty="0">
                <a:latin typeface="FFF Equipe Regular" pitchFamily="2" charset="77"/>
              </a:rPr>
              <a:t> ad </a:t>
            </a:r>
            <a:r>
              <a:rPr lang="fr-FR" sz="1400" dirty="0" err="1">
                <a:latin typeface="FFF Equipe Regular" pitchFamily="2" charset="77"/>
              </a:rPr>
              <a:t>minim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veniam</a:t>
            </a:r>
            <a:r>
              <a:rPr lang="fr-FR" sz="1400" dirty="0">
                <a:latin typeface="FFF Equipe Regular" pitchFamily="2" charset="77"/>
              </a:rPr>
              <a:t>, </a:t>
            </a:r>
            <a:r>
              <a:rPr lang="fr-FR" sz="1400" dirty="0" err="1">
                <a:latin typeface="FFF Equipe Regular" pitchFamily="2" charset="77"/>
              </a:rPr>
              <a:t>quis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nostrud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exerci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tation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ullamcorper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suscipit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lobortis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nisl</a:t>
            </a:r>
            <a:r>
              <a:rPr lang="fr-FR" sz="1400" dirty="0">
                <a:latin typeface="FFF Equipe Regular" pitchFamily="2" charset="77"/>
              </a:rPr>
              <a:t> ut </a:t>
            </a:r>
            <a:r>
              <a:rPr lang="fr-FR" sz="1400" dirty="0" err="1">
                <a:latin typeface="FFF Equipe Regular" pitchFamily="2" charset="77"/>
              </a:rPr>
              <a:t>aliquip</a:t>
            </a:r>
            <a:r>
              <a:rPr lang="fr-FR" sz="1400" dirty="0">
                <a:latin typeface="FFF Equipe Regular" pitchFamily="2" charset="77"/>
              </a:rPr>
              <a:t> ex </a:t>
            </a:r>
            <a:r>
              <a:rPr lang="fr-FR" sz="1400" dirty="0" err="1">
                <a:latin typeface="FFF Equipe Regular" pitchFamily="2" charset="77"/>
              </a:rPr>
              <a:t>ea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commodo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consequat</a:t>
            </a:r>
            <a:r>
              <a:rPr lang="fr-FR" sz="1400" dirty="0">
                <a:latin typeface="FFF Equipe Regular" pitchFamily="2" charset="77"/>
              </a:rPr>
              <a:t>. Duis </a:t>
            </a:r>
            <a:r>
              <a:rPr lang="fr-FR" sz="1400" dirty="0" err="1">
                <a:latin typeface="FFF Equipe Regular" pitchFamily="2" charset="77"/>
              </a:rPr>
              <a:t>autem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vel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eum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iriure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dolor</a:t>
            </a:r>
            <a:r>
              <a:rPr lang="fr-FR" sz="1400" dirty="0">
                <a:latin typeface="FFF Equipe Regular" pitchFamily="2" charset="77"/>
              </a:rPr>
              <a:t> in </a:t>
            </a:r>
            <a:r>
              <a:rPr lang="fr-FR" sz="1400" dirty="0" err="1">
                <a:latin typeface="FFF Equipe Regular" pitchFamily="2" charset="77"/>
              </a:rPr>
              <a:t>hendrerit</a:t>
            </a:r>
            <a:r>
              <a:rPr lang="fr-FR" sz="1400" dirty="0">
                <a:latin typeface="FFF Equipe Regular" pitchFamily="2" charset="77"/>
              </a:rPr>
              <a:t> in </a:t>
            </a:r>
            <a:r>
              <a:rPr lang="fr-FR" sz="1400" dirty="0" err="1">
                <a:latin typeface="FFF Equipe Regular" pitchFamily="2" charset="77"/>
              </a:rPr>
              <a:t>vulputate</a:t>
            </a:r>
            <a:r>
              <a:rPr lang="fr-FR" sz="1400" dirty="0">
                <a:latin typeface="FFF Equipe Regular" pitchFamily="2" charset="77"/>
              </a:rPr>
              <a:t> </a:t>
            </a:r>
            <a:r>
              <a:rPr lang="fr-FR" sz="1400" dirty="0" err="1">
                <a:latin typeface="FFF Equipe Regular" pitchFamily="2" charset="77"/>
              </a:rPr>
              <a:t>velit</a:t>
            </a:r>
            <a:r>
              <a:rPr lang="fr-FR" sz="1400" dirty="0">
                <a:latin typeface="FFF Equipe Regular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 Regular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 Regular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 Regular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 Regular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 Regular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 Regular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06/01/2022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0F64C9DDE2D42A0C6B6196D2E5B50" ma:contentTypeVersion="10" ma:contentTypeDescription="Create a new document." ma:contentTypeScope="" ma:versionID="af5169e9e496f6c422d91bee21779887">
  <xsd:schema xmlns:xsd="http://www.w3.org/2001/XMLSchema" xmlns:xs="http://www.w3.org/2001/XMLSchema" xmlns:p="http://schemas.microsoft.com/office/2006/metadata/properties" xmlns:ns3="099f5072-61cb-4cb6-a253-56d5792f4e59" targetNamespace="http://schemas.microsoft.com/office/2006/metadata/properties" ma:root="true" ma:fieldsID="3400d6b48ef0c66c735d6621992082ec" ns3:_="">
    <xsd:import namespace="099f5072-61cb-4cb6-a253-56d5792f4e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f5072-61cb-4cb6-a253-56d5792f4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C1CA93-19D8-4C35-B941-0C11F7CCAD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BD5B0C-A356-4688-A8DE-D42E621F29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BE7810-7332-45E7-92C2-D64927E71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f5072-61cb-4cb6-a253-56d5792f4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19315</TotalTime>
  <Words>250</Words>
  <Application>Microsoft Macintosh PowerPoint</Application>
  <PresentationFormat>Grand écran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Arial</vt:lpstr>
      <vt:lpstr>Calibri</vt:lpstr>
      <vt:lpstr>FFF Equipe Bold</vt:lpstr>
      <vt:lpstr>FFF Equipe Light</vt:lpstr>
      <vt:lpstr>FFF Equipe Regular</vt:lpstr>
      <vt:lpstr>FFF Hero Black</vt:lpstr>
      <vt:lpstr>FFF Hero Bold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CORDOBA Anthony</cp:lastModifiedBy>
  <cp:revision>107</cp:revision>
  <dcterms:created xsi:type="dcterms:W3CDTF">2018-12-08T14:21:44Z</dcterms:created>
  <dcterms:modified xsi:type="dcterms:W3CDTF">2022-01-06T15:47:49Z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0x01010069E0F64C9DDE2D42A0C6B6196D2E5B50</vt:lpwstr>
  </property>
</Properties>
</file>